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53"/>
  </p:normalViewPr>
  <p:slideViewPr>
    <p:cSldViewPr snapToGrid="0" snapToObjects="1">
      <p:cViewPr varScale="1">
        <p:scale>
          <a:sx n="113" d="100"/>
          <a:sy n="113" d="100"/>
        </p:scale>
        <p:origin x="1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26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52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99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4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44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16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56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44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96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43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5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550EC-DE71-3C4E-ACD4-BC0F61BD6980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4BE33-3ABE-6646-AC1B-DAF8BEBEC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731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 Dec Plate 1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065" y="354251"/>
            <a:ext cx="4580789" cy="6107720"/>
          </a:xfr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11089"/>
              </p:ext>
            </p:extLst>
          </p:nvPr>
        </p:nvGraphicFramePr>
        <p:xfrm>
          <a:off x="220682" y="1701562"/>
          <a:ext cx="660762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3304"/>
                <a:gridCol w="735058"/>
                <a:gridCol w="734181"/>
                <a:gridCol w="734181"/>
                <a:gridCol w="734181"/>
                <a:gridCol w="669124"/>
                <a:gridCol w="677333"/>
                <a:gridCol w="745067"/>
                <a:gridCol w="845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Ladder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</a:t>
                      </a:r>
                      <a:r>
                        <a:rPr lang="en-US" sz="1400" baseline="0" dirty="0" smtClean="0"/>
                        <a:t>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D8-T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G10-T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[7]F10-T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0681" y="2588821"/>
            <a:ext cx="66076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Differences in TEM presence between rescued &amp; non-rescued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blaTEM</a:t>
            </a:r>
            <a:r>
              <a:rPr lang="en-US" dirty="0" smtClean="0"/>
              <a:t> begins in position 1 in the integron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Conveys resistance to aztreonam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Should theoretically only be present in non-rescued populations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That assumes 100% rearrangement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275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 Dec Plate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700" y="389876"/>
            <a:ext cx="4580790" cy="6107721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7644422"/>
              </p:ext>
            </p:extLst>
          </p:nvPr>
        </p:nvGraphicFramePr>
        <p:xfrm>
          <a:off x="220681" y="1690688"/>
          <a:ext cx="6936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719"/>
                <a:gridCol w="770719"/>
                <a:gridCol w="770719"/>
                <a:gridCol w="770719"/>
                <a:gridCol w="770719"/>
                <a:gridCol w="770719"/>
                <a:gridCol w="697849"/>
                <a:gridCol w="767645"/>
                <a:gridCol w="84666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Ladder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D8-V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[7]B7-V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[7]F10-V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0681" y="2588821"/>
            <a:ext cx="68289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Differences in VIM presence between rescued &amp; non-rescued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blaVIM</a:t>
            </a:r>
            <a:r>
              <a:rPr lang="en-US" dirty="0" smtClean="0"/>
              <a:t> begins in position 4 in the integron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Conveys resistance to imipenem (drug used)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Should only be found in rescued, non-rescue shouldn’t be able to rearrange their cassette order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560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18 Dec Plate 3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3943" y="441335"/>
            <a:ext cx="4640167" cy="6186890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3159735"/>
              </p:ext>
            </p:extLst>
          </p:nvPr>
        </p:nvGraphicFramePr>
        <p:xfrm>
          <a:off x="220681" y="1690688"/>
          <a:ext cx="6828975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8775"/>
                <a:gridCol w="758775"/>
                <a:gridCol w="758775"/>
                <a:gridCol w="663883"/>
                <a:gridCol w="853667"/>
                <a:gridCol w="758775"/>
                <a:gridCol w="758775"/>
                <a:gridCol w="699361"/>
                <a:gridCol w="81818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Ladder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[7]B7-S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F10-S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[7]F10-S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[7]B7-T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B10-V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[7]B10-V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0681" y="2611450"/>
            <a:ext cx="6655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Confirmation for 16s AND plate differences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16s seems measurable in all samples, as it should be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Odd plate discrepancy for B10-V?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394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170</Words>
  <Application>Microsoft Macintosh PowerPoint</Application>
  <PresentationFormat>Widescreen</PresentationFormat>
  <Paragraphs>71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18 Dec Plate 1</vt:lpstr>
      <vt:lpstr>18 Dec Plate 2</vt:lpstr>
      <vt:lpstr>18 Dec Plate 3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Price</dc:creator>
  <cp:lastModifiedBy>Jack Price</cp:lastModifiedBy>
  <cp:revision>7</cp:revision>
  <dcterms:created xsi:type="dcterms:W3CDTF">2021-01-12T02:00:13Z</dcterms:created>
  <dcterms:modified xsi:type="dcterms:W3CDTF">2021-01-20T22:46:55Z</dcterms:modified>
</cp:coreProperties>
</file>

<file path=docProps/thumbnail.jpeg>
</file>